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60" r:id="rId2"/>
    <p:sldId id="259" r:id="rId3"/>
    <p:sldId id="257" r:id="rId4"/>
    <p:sldId id="258" r:id="rId5"/>
    <p:sldId id="262" r:id="rId6"/>
    <p:sldId id="261" r:id="rId7"/>
    <p:sldId id="269" r:id="rId8"/>
    <p:sldId id="268" r:id="rId9"/>
    <p:sldId id="270" r:id="rId10"/>
    <p:sldId id="263" r:id="rId11"/>
    <p:sldId id="271" r:id="rId12"/>
    <p:sldId id="265" r:id="rId13"/>
    <p:sldId id="264" r:id="rId14"/>
    <p:sldId id="266" r:id="rId15"/>
    <p:sldId id="267" r:id="rId16"/>
    <p:sldId id="25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9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452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12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1786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312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98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4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31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99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59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5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26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02B0-D3A7-4282-818C-D196EAD23C35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0272D0-35E7-45BF-9E2E-098CC31C9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2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3.vectorstock.com/i/1000x1000/69/17/grandfather-frost-silhouette-new-year-vector-180169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9"/>
          <a:stretch/>
        </p:blipFill>
        <p:spPr bwMode="auto">
          <a:xfrm>
            <a:off x="512620" y="1262789"/>
            <a:ext cx="3470274" cy="49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2727" y="332510"/>
            <a:ext cx="105017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t"/>
            <a:r>
              <a:rPr lang="ru-RU" sz="4400" b="1" dirty="0">
                <a:solidFill>
                  <a:srgbClr val="002060"/>
                </a:solidFill>
              </a:rPr>
              <a:t>Какие Деды Морозы живут в России?</a:t>
            </a:r>
          </a:p>
        </p:txBody>
      </p:sp>
      <p:pic>
        <p:nvPicPr>
          <p:cNvPr id="2052" name="Picture 4" descr="https://novamett.ru/images/bumaga/vytynanki/trafaret/taf12/tafk27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94" y="2955518"/>
            <a:ext cx="3535190" cy="39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736x/ba/dd/1f/badd1f1000f1982c9701db0714b3a47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5"/>
          <a:stretch/>
        </p:blipFill>
        <p:spPr bwMode="auto">
          <a:xfrm>
            <a:off x="7906575" y="2438399"/>
            <a:ext cx="3831399" cy="42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053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122" name="Picture 2" descr="https://i.pinimg.com/736x/31/d5/f3/31d5f3b0395e48e7b24ce7a95c03bd91--aboriginal-people-russian-cul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533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4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top5-top10.ru/wp-content/uploads/2019/07/%D0%AD%D1%85%D1%8D%D1%8D-%D0%94%D1%8C%D1%8B%D0%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27018"/>
            <a:ext cx="7426036" cy="555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mykaleidoscope.ru/x/uploads/posts/2022-09/thumbs/1663454904_59-mykaleidoscope-ru-p-pozdravlenie-snegurochki-pinterest-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81" y="0"/>
            <a:ext cx="4980419" cy="69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9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146" name="Picture 2" descr="https://avatars.dzeninfra.ru/get-zen_doc/1886729/pub_61ce0bad4831e87ad554feb6_61ce1288700316116ee06cba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2" b="10311"/>
          <a:stretch/>
        </p:blipFill>
        <p:spPr bwMode="auto">
          <a:xfrm>
            <a:off x="6883942" y="1"/>
            <a:ext cx="54327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701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170" name="Picture 2" descr="http://neferjournal.com/pic/19a/yamal2016/4_IMG_56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4" r="27664"/>
          <a:stretch/>
        </p:blipFill>
        <p:spPr bwMode="auto">
          <a:xfrm>
            <a:off x="6858000" y="0"/>
            <a:ext cx="5333999" cy="69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23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8194" name="Picture 2" descr="https://sun9-30.userapi.com/impf/c638228/v638228082/324ff/uLrfv-r-TaI.jpg?size=574x580&amp;quality=96&amp;sign=0273748580480b0505b57625d28981d1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r="14951"/>
          <a:stretch/>
        </p:blipFill>
        <p:spPr bwMode="auto">
          <a:xfrm>
            <a:off x="6858000" y="0"/>
            <a:ext cx="533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245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AutoShape 4" descr="https://wikidedmoroz.ru/upload/iblock/d51/d5111447b31b00e406460545d064a2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ikidedmoroz.ru/upload/iblock/d51/d5111447b31b00e406460545d064a25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 descr="https://avatars.dzeninfra.ru/get-zen_doc/3700776/pub_63d36aa3138f071bbdc10b98_63d36d0342bca6740324c3c6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" t="21356" r="59406" b="3968"/>
          <a:stretch/>
        </p:blipFill>
        <p:spPr bwMode="auto">
          <a:xfrm>
            <a:off x="6858000" y="7937"/>
            <a:ext cx="5237017" cy="70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34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everpost.ru/docs/upload/2023/01/croppedImg_11909114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346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446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5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28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9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487890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7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074" name="Picture 2" descr="https://pichold.ru/wp-content/uploads/2018/11/0411133821ec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r="26381"/>
          <a:stretch/>
        </p:blipFill>
        <p:spPr bwMode="auto">
          <a:xfrm>
            <a:off x="7367444" y="0"/>
            <a:ext cx="4547466" cy="70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36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100" name="Picture 4" descr="https://illustrators.ru/uploads/product/image/11036/%D0%91%D0%B0%D0%B1%D0%B0%D0%B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t="6062" r="28728" b="11706"/>
          <a:stretch/>
        </p:blipFill>
        <p:spPr bwMode="auto">
          <a:xfrm>
            <a:off x="7426035" y="182010"/>
            <a:ext cx="4475019" cy="64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013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tatic.mk.ru/upload/entities/2021/11/30/14/articles/facebookPicture/a4/10/0d/ea/88fe96192993aef381728b5f7deee07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1" r="12466"/>
          <a:stretch/>
        </p:blipFill>
        <p:spPr bwMode="auto">
          <a:xfrm>
            <a:off x="0" y="-6979"/>
            <a:ext cx="5666509" cy="694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atar-moroz.ru/wp-content/uploads/2015/10/IMG_06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6" r="29152" b="6737"/>
          <a:stretch/>
        </p:blipFill>
        <p:spPr bwMode="auto">
          <a:xfrm>
            <a:off x="5666509" y="-6979"/>
            <a:ext cx="6525491" cy="687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589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2"/>
            <a:ext cx="6858000" cy="6858000"/>
          </a:xfrm>
          <a:prstGeom prst="rect">
            <a:avLst/>
          </a:prstGeom>
        </p:spPr>
      </p:pic>
      <p:pic>
        <p:nvPicPr>
          <p:cNvPr id="10242" name="Picture 2" descr="https://rustur.ru/files/photobank/18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t="30331" r="10344"/>
          <a:stretch/>
        </p:blipFill>
        <p:spPr bwMode="auto">
          <a:xfrm>
            <a:off x="7038109" y="96982"/>
            <a:ext cx="5199059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96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static.tildacdn.com/tild3334-3761-4539-a439-366338656163/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2" y="249382"/>
            <a:ext cx="8064209" cy="60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38172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7</Words>
  <Application>Microsoft Office PowerPoint</Application>
  <PresentationFormat>Широкоэкранный</PresentationFormat>
  <Paragraphs>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</cp:revision>
  <dcterms:created xsi:type="dcterms:W3CDTF">2024-01-09T05:05:24Z</dcterms:created>
  <dcterms:modified xsi:type="dcterms:W3CDTF">2024-01-09T06:16:45Z</dcterms:modified>
</cp:coreProperties>
</file>