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4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hdphoto" Target="../media/hdphoto1.wdp"/><Relationship Id="rId7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slide" Target="slide16.xml"/><Relationship Id="rId4" Type="http://schemas.openxmlformats.org/officeDocument/2006/relationships/slide" Target="slide6.xml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82" y="1776551"/>
            <a:ext cx="1140387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«Большое космическое путешествие»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«Космонавт и космос»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Тарасова Екатерина Сергеевна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Борисовка 2023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3852" y="143691"/>
            <a:ext cx="11808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-  детский сад комбинированного вида «Теремок» 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4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portivnyjexpert.ru/wp-content/uploads/2021/07/uprazhneniya-na-vse-gruppy-myshcz-3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11" y="177116"/>
            <a:ext cx="9758019" cy="64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rId3" action="ppaction://hlinksldjump" highlightClick="1"/>
          </p:cNvPr>
          <p:cNvSpPr/>
          <p:nvPr/>
        </p:nvSpPr>
        <p:spPr>
          <a:xfrm>
            <a:off x="11403874" y="6244046"/>
            <a:ext cx="640080" cy="5094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1.liveinternet.ru/images/attach/d/3/154/53/154053177_4709286_cb0d2fd259_1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9" y="195943"/>
            <a:ext cx="5042263" cy="61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5955"/>
            <a:ext cx="2592179" cy="1520225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10933611" y="6191794"/>
            <a:ext cx="836023" cy="51438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i.gifer.com/embedded/download/9X2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68" y="425721"/>
            <a:ext cx="6236336" cy="623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3" action="ppaction://hlinksldjump" highlightClick="1"/>
          </p:cNvPr>
          <p:cNvSpPr/>
          <p:nvPr/>
        </p:nvSpPr>
        <p:spPr>
          <a:xfrm>
            <a:off x="11025051" y="6191794"/>
            <a:ext cx="770709" cy="4702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lifehacker.ru/wp-content/uploads/2016/08/aa2e4459-67ac-4d0e-ae63-e4826665ff3e_14719484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47" y="265474"/>
            <a:ext cx="9247970" cy="61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3" action="ppaction://hlinksldjump" highlightClick="1"/>
          </p:cNvPr>
          <p:cNvSpPr/>
          <p:nvPr/>
        </p:nvSpPr>
        <p:spPr>
          <a:xfrm>
            <a:off x="11142617" y="6165669"/>
            <a:ext cx="653143" cy="4833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5810"/>
          <a:stretch/>
        </p:blipFill>
        <p:spPr>
          <a:xfrm>
            <a:off x="1737360" y="69110"/>
            <a:ext cx="8699863" cy="6651672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3" action="ppaction://hlinksldjump" highlightClick="1"/>
          </p:cNvPr>
          <p:cNvSpPr/>
          <p:nvPr/>
        </p:nvSpPr>
        <p:spPr>
          <a:xfrm>
            <a:off x="11364686" y="6335486"/>
            <a:ext cx="666205" cy="3852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5943"/>
            <a:ext cx="12096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Игра «Раз, два, три, четыре, пять – космонавт готов»</a:t>
            </a:r>
            <a:endParaRPr lang="ru-RU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44" name="Picture 4" descr="https://flomaster.club/uploads/posts/2022-12/1672426938_flomaster-club-p-risunok-kosmonavta-v-skafandre-dlya-detei-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5"/>
          <a:stretch/>
        </p:blipFill>
        <p:spPr bwMode="auto">
          <a:xfrm>
            <a:off x="1077458" y="918490"/>
            <a:ext cx="6277929" cy="57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090366" y="6048103"/>
            <a:ext cx="836023" cy="6923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6" name="Picture 6" descr="https://i.pinimg.com/originals/17/c2/c9/17c2c91b9323fbb329327bd2608790b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54" y="918490"/>
            <a:ext cx="3569335" cy="26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8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" y="160082"/>
            <a:ext cx="3788228" cy="6397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55" y="279081"/>
            <a:ext cx="7810500" cy="5934075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4" action="ppaction://hlinksldjump" highlightClick="1"/>
          </p:cNvPr>
          <p:cNvSpPr/>
          <p:nvPr/>
        </p:nvSpPr>
        <p:spPr>
          <a:xfrm>
            <a:off x="11443063" y="6453051"/>
            <a:ext cx="595992" cy="4049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3.guns.ru/forums/icons/forum_pictures/017314/17314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7" y="1883988"/>
            <a:ext cx="6401799" cy="48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klubmama.ru/uploads/posts/2022-09/1662012744_10-klubmama-ru-p-podelka-yeda-kosmonavtov-foto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06" y="222068"/>
            <a:ext cx="5398811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4" action="ppaction://hlinksldjump" highlightClick="1"/>
          </p:cNvPr>
          <p:cNvSpPr/>
          <p:nvPr/>
        </p:nvSpPr>
        <p:spPr>
          <a:xfrm>
            <a:off x="11011989" y="5943600"/>
            <a:ext cx="744582" cy="7417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60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coffeekoff.ru/wa-data/public/site/plugins/autobadge/png-clipart-gift-desktop-gift-miscellaneous-ribb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6" b="979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28" y="564198"/>
            <a:ext cx="5793455" cy="55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.pinimg.com/originals/0a/85/67/0a8567efcf94be140d84d8c508290fb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7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b.ru/media/i/2/1/9/8/6/6/1/i/2198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017" y="365760"/>
            <a:ext cx="1062010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словарный запас детей на тему «Космос». </a:t>
            </a: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систематизировать знания о работе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 полете в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 интересы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космосу;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фантазию,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двигательно-игровую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активность.</a:t>
            </a: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5 -6 лет </a:t>
            </a: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Слайды 3 и 4 – педагог рассказывает, «что такое космос», «что в космосе есть   планеты, звезды, кометы, астероиды и др.. Слайд 5 – педагог предлагает детям оправиться в космос и спрашивает у детей, как они думает, что им для этого нужно. В ходу обсуждения выясняют, что необходимо: ракета, скафандр, физическая подготовка и продукты (еда).  На слайде 5 расположены 4 гиперссылки,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помогут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4 блока подробно.  Слайд 6: показаны основные части ракеты. Слайд 7: Дети играют музыкальную игру на ускорение «Я ракета».  Слайд 8: Воспитатель рассказывает о тренировках космонавтов. Слайды с 9 по 13идети играют в игру «Я будущий космонавт».  Слайд 14: педагог рассказывает из чего состоит скафандр космонавта.  Слайд 15: Дети играют в игру «Раз, два, три, четыре, пять, космонавт готов». Слайд 16 и 17: педагог рассказывает про космическую еду.  Слайд 18: педагог угощает детей «космической едой».   Слайд 19: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завершает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0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83" y="679269"/>
            <a:ext cx="117173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использований литературы</a:t>
            </a:r>
          </a:p>
          <a:p>
            <a:pPr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Л.Я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Гальперштейн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«Моя первая энциклопедия» Москва, 2010 г.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В.П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Глушко «Космонавтика. Маленькая энциклопедия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2020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Паникова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В.В. Инкина «Беседы о космосе. Методическое пособие.- М.: ТЦ Сфера,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Интернет источники.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3" y="3815170"/>
            <a:ext cx="3562424" cy="20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67" y="63890"/>
            <a:ext cx="2055254" cy="13585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783771" y="-112820"/>
            <a:ext cx="114038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«Космонавт и космос»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35" y="924668"/>
            <a:ext cx="3333750" cy="3333750"/>
          </a:xfrm>
          <a:prstGeom prst="rect">
            <a:avLst/>
          </a:prstGeom>
        </p:spPr>
      </p:pic>
      <p:pic>
        <p:nvPicPr>
          <p:cNvPr id="15362" name="Picture 2" descr="https://phonoteka.org/uploads/posts/2022-09/1663769407_2-phonoteka-org-p-oboi-kosmos-detskie-krasivo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62" y="1118653"/>
            <a:ext cx="6632575" cy="442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xn--80afnbsvg2ge.com/privados/%D0%9A%D0%BE%D1%81%D0%BC%D0%BE%D0%BD%D0%B0%D0%B2%D1%82_605c46b0b6ae4_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89" y="5157555"/>
            <a:ext cx="2981506" cy="223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agkc29.ru/upload/iblock/3ea/3ea84041db60e0cd21ce506d0fe010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4" y="4634935"/>
            <a:ext cx="3164915" cy="205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sun6-22.userapi.com/s/v1/ig2/FhgoO0eA-Wr45W4GrmptIphDKQAgsTvnAhB-X9w3PGnSbgLS7YXAShVfWmotumQ_j3v6FYAKte6QwfzgFHIY0fu5.jpg?size=1572x1572&amp;quality=95&amp;crop=273,0,1572,1572&amp;ava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862" y="1422428"/>
            <a:ext cx="3092259" cy="30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s://img.pixers.pics/pho_wat(s3:700/FO/44/52/68/26/700_FO44526826_2d7126604be216da78fc6c5679c68c18.jpg,700,567,cms:2018/10/5bd1b6b8d04b8_220x50-watermark.png,over,480,517,jpg)/duvar-resimleri-uzay-cocuk.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05" y="5042122"/>
            <a:ext cx="2133509" cy="17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s://cdn1.ozone.ru/s3/multimedia-r/615871081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958" y="4191475"/>
            <a:ext cx="2937042" cy="29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73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rostim.com/wp-content/uploads/2021/05/image073-15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83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2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sun9-35.userapi.com/impg/95TFVcVY8qJiijUIuyU9Vrj6Ax_lP7JUgdkWCQ/oDYmRuj83A4.jpg?size=800x800&amp;quality=95&amp;sign=4d54cec3b1a12da7c837f7f808014ee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2" y="1663338"/>
            <a:ext cx="3500845" cy="35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" y="174172"/>
            <a:ext cx="3843383" cy="2882537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-138520"/>
            <a:ext cx="3552280" cy="3552280"/>
          </a:xfrm>
          <a:prstGeom prst="rect">
            <a:avLst/>
          </a:prstGeom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2" y="3454437"/>
            <a:ext cx="3810000" cy="3150870"/>
          </a:xfrm>
          <a:prstGeom prst="rect">
            <a:avLst/>
          </a:prstGeom>
        </p:spPr>
      </p:pic>
      <p:pic>
        <p:nvPicPr>
          <p:cNvPr id="18" name="Picture 16" descr="https://mswoschinko.com/wp-content/uploads/2021/09/Clip-Art-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62" y="3550520"/>
            <a:ext cx="4073049" cy="30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yslide.ru/documents_4/8dd97a6fdca412826557817827eb6284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20800" r="52843" b="5371"/>
          <a:stretch/>
        </p:blipFill>
        <p:spPr bwMode="auto">
          <a:xfrm>
            <a:off x="1005841" y="143691"/>
            <a:ext cx="4428308" cy="632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yslide.ru/documents_4/8dd97a6fdca412826557817827eb6284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8" t="21486" r="9128" b="6515"/>
          <a:stretch/>
        </p:blipFill>
        <p:spPr bwMode="auto">
          <a:xfrm>
            <a:off x="6871062" y="279628"/>
            <a:ext cx="4364943" cy="60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11482251" y="6100354"/>
            <a:ext cx="587829" cy="6531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8195" y="0"/>
            <a:ext cx="11155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Музыкальная игра на </a:t>
            </a:r>
            <a:r>
              <a:rPr lang="ru-RU" sz="360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ускорение </a:t>
            </a:r>
            <a:r>
              <a:rPr lang="ru-RU" sz="360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« </a:t>
            </a:r>
            <a:r>
              <a:rPr lang="ru-RU" sz="36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Я – ракета»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646331"/>
            <a:ext cx="8046720" cy="6035040"/>
          </a:xfrm>
          <a:prstGeom prst="rect">
            <a:avLst/>
          </a:prstGeom>
        </p:spPr>
      </p:pic>
      <p:pic>
        <p:nvPicPr>
          <p:cNvPr id="7" name="Танец-игра - Я 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583" y="6146742"/>
            <a:ext cx="609600" cy="609600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11142617" y="6146742"/>
            <a:ext cx="9144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un9-2.userapi.com/impf/c630218/v630218718/21d89/NlmU_VRgs-4.jpg?size=600x400&amp;quality=96&amp;sign=b69b5756b37e95dfecea545520b9072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" y="226422"/>
            <a:ext cx="4532812" cy="30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ytimg.com/vi/xSsF7wXH6Hc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95" y="373648"/>
            <a:ext cx="4648560" cy="29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3454300"/>
            <a:ext cx="4489420" cy="3295235"/>
          </a:xfrm>
          <a:prstGeom prst="rect">
            <a:avLst/>
          </a:prstGeom>
        </p:spPr>
      </p:pic>
      <p:pic>
        <p:nvPicPr>
          <p:cNvPr id="4104" name="Picture 8" descr="http://ic.pics.livejournal.com/samlogbook_ru/75374038/35392/35392_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5" y="3523947"/>
            <a:ext cx="4741817" cy="31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rId6" action="ppaction://hlinksldjump" highlightClick="1"/>
          </p:cNvPr>
          <p:cNvSpPr/>
          <p:nvPr/>
        </p:nvSpPr>
        <p:spPr>
          <a:xfrm>
            <a:off x="10998926" y="5982789"/>
            <a:ext cx="862148" cy="69710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6" y="195943"/>
            <a:ext cx="7563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Игра «Я будущий космонавт»</a:t>
            </a:r>
            <a:endParaRPr lang="ru-RU" sz="4400" dirty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5122" name="Picture 2" descr="https://sportivnyjexpert.ru/wp-content/uploads/2021/07/uprazhneniya-na-vse-gruppy-myshcz-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65" y="965384"/>
            <a:ext cx="8736431" cy="5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11338560" y="6204857"/>
            <a:ext cx="731520" cy="5575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307</TotalTime>
  <Words>147</Words>
  <Application>Microsoft Office PowerPoint</Application>
  <PresentationFormat>Широкоэкранный</PresentationFormat>
  <Paragraphs>28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Bahnschrift SemiCondensed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2023-04-09T06:22:09Z</dcterms:created>
  <dcterms:modified xsi:type="dcterms:W3CDTF">2024-04-09T11:12:29Z</dcterms:modified>
</cp:coreProperties>
</file>