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9" r:id="rId12"/>
    <p:sldId id="270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761CC-7BF4-474F-8914-29402385179A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54F40-8418-41DD-8995-273324C75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9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4F40-8418-41DD-8995-273324C75C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1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1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41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8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2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7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0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7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2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4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29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F1FB0-89F3-4B94-9E36-4B0FC1ADAE2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49E2D-D12B-4C32-808F-7C1558437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3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4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526" y="12680"/>
            <a:ext cx="12122727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endParaRPr lang="ru-RU" sz="44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«Музыкальные инструменты»</a:t>
            </a:r>
          </a:p>
          <a:p>
            <a:pPr algn="ctr"/>
            <a:r>
              <a:rPr lang="ru-RU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направление </a:t>
            </a:r>
          </a:p>
          <a:p>
            <a:pPr algn="ctr"/>
            <a:r>
              <a:rPr lang="ru-RU" sz="4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 Екатерина Сергеевна </a:t>
            </a:r>
          </a:p>
          <a:p>
            <a:pPr algn="ctr"/>
            <a:r>
              <a:rPr lang="ru-RU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«Теремок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Борисовка</a:t>
            </a:r>
            <a:endParaRPr lang="ru-RU" sz="4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93"/>
            <a:ext cx="5751803" cy="43138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3436" y="3971110"/>
            <a:ext cx="2520446" cy="3360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3585" y="4100996"/>
            <a:ext cx="2338605" cy="3118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423" y="4117775"/>
            <a:ext cx="2239565" cy="2986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9730" y="1332903"/>
            <a:ext cx="2327562" cy="31034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82" y="250756"/>
            <a:ext cx="3438306" cy="25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7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t="9899" r="15522"/>
          <a:stretch/>
        </p:blipFill>
        <p:spPr>
          <a:xfrm rot="5400000">
            <a:off x="7917913" y="-1470933"/>
            <a:ext cx="2969408" cy="5911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1537" y="578608"/>
            <a:ext cx="4092936" cy="5457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8" r="10444"/>
          <a:stretch/>
        </p:blipFill>
        <p:spPr>
          <a:xfrm rot="5400000">
            <a:off x="7458320" y="1958068"/>
            <a:ext cx="3888593" cy="59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133" y="-535130"/>
            <a:ext cx="3210790" cy="42810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r="10613"/>
          <a:stretch/>
        </p:blipFill>
        <p:spPr>
          <a:xfrm rot="5400000">
            <a:off x="711777" y="2499014"/>
            <a:ext cx="2857499" cy="4281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1268" y="-355456"/>
            <a:ext cx="2941277" cy="3921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1" b="5803"/>
          <a:stretch/>
        </p:blipFill>
        <p:spPr>
          <a:xfrm rot="5400000">
            <a:off x="4779764" y="2577326"/>
            <a:ext cx="2881421" cy="3878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8833" y="-464631"/>
            <a:ext cx="3105041" cy="4140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79728" y="2552737"/>
            <a:ext cx="3139786" cy="418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4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292"/>
          <a:stretch/>
        </p:blipFill>
        <p:spPr>
          <a:xfrm rot="10800000">
            <a:off x="6591299" y="471055"/>
            <a:ext cx="5143500" cy="55695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1489363"/>
            <a:ext cx="5514109" cy="41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80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0856" y="-2819401"/>
            <a:ext cx="6857999" cy="124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4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44372" y="113298"/>
            <a:ext cx="104503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28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04776"/>
            <a:ext cx="12192000" cy="325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7" y="166254"/>
            <a:ext cx="1224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олное </a:t>
            </a:r>
            <a:r>
              <a:rPr lang="ru-RU" sz="2400" b="1" dirty="0"/>
              <a:t>описание </a:t>
            </a:r>
            <a:r>
              <a:rPr lang="ru-RU" sz="2400" b="1" dirty="0" err="1"/>
              <a:t>лэпбука</a:t>
            </a:r>
            <a:r>
              <a:rPr lang="ru-RU" sz="2400" b="1" dirty="0"/>
              <a:t> с методическими рекомендациями по </a:t>
            </a:r>
            <a:r>
              <a:rPr lang="ru-RU" sz="2400" b="1" dirty="0" smtClean="0"/>
              <a:t>использованию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565" y="627919"/>
            <a:ext cx="121088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</a:t>
            </a:r>
            <a:r>
              <a:rPr lang="ru-RU" sz="1600" b="1" dirty="0" smtClean="0"/>
              <a:t>Данный </a:t>
            </a:r>
            <a:r>
              <a:rPr lang="ru-RU" sz="1600" b="1" dirty="0" err="1" smtClean="0"/>
              <a:t>лэпбук</a:t>
            </a:r>
            <a:r>
              <a:rPr lang="ru-RU" sz="1600" b="1" dirty="0" smtClean="0"/>
              <a:t> разработан на тему «Музыкальные инструменты». Возрастная группа детей 3-4 г. В </a:t>
            </a:r>
            <a:r>
              <a:rPr lang="ru-RU" sz="1600" b="1" dirty="0" err="1" smtClean="0"/>
              <a:t>лэпбуке</a:t>
            </a:r>
            <a:r>
              <a:rPr lang="ru-RU" sz="1600" b="1" dirty="0" smtClean="0"/>
              <a:t> содержится 6 заданий. Задания могут выполняться индивидуально, группой и  самостоятельно ребёнком. К </a:t>
            </a:r>
            <a:r>
              <a:rPr lang="ru-RU" sz="1600" b="1" dirty="0" err="1" smtClean="0"/>
              <a:t>лэпбуку</a:t>
            </a:r>
            <a:r>
              <a:rPr lang="ru-RU" sz="1600" b="1" dirty="0" smtClean="0"/>
              <a:t> прилагается  фломастер (с помощью него ребенок обводит свой  ответ.  На фломастере имеется губка для стирания). Карточки с заданиями музыкальный руководитель может пополнять, менять, усложнять.</a:t>
            </a:r>
          </a:p>
          <a:p>
            <a:pPr algn="just"/>
            <a:r>
              <a:rPr lang="ru-RU" sz="1600" b="1" dirty="0" smtClean="0"/>
              <a:t> </a:t>
            </a:r>
            <a:r>
              <a:rPr lang="ru-RU" sz="1600" b="1" u="sng" dirty="0" smtClean="0"/>
              <a:t>1 задание «Тени». </a:t>
            </a:r>
            <a:r>
              <a:rPr lang="ru-RU" sz="1600" b="1" dirty="0" smtClean="0"/>
              <a:t>Ребенку необходимо назвать,  какой музыкальный инструмент скрывает тень изображённая на карточке. Задание можно выполнять индивидуально или группой.  Называть по очереди.</a:t>
            </a:r>
          </a:p>
          <a:p>
            <a:pPr algn="just"/>
            <a:r>
              <a:rPr lang="ru-RU" sz="1600" b="1" u="sng" dirty="0" smtClean="0"/>
              <a:t>2 задание «Назови музыкальный инструмент».  </a:t>
            </a:r>
            <a:r>
              <a:rPr lang="ru-RU" sz="1600" b="1" dirty="0" smtClean="0"/>
              <a:t>Ребенку предлагается назвать, какие музыкальные инструменты изображены на карточках. Для того чтобы заинтересовать детей в данном задании используются картинки из мультфильмов. </a:t>
            </a:r>
            <a:r>
              <a:rPr lang="ru-RU" sz="1600" b="1" dirty="0"/>
              <a:t>Задание можно выполнять индивидуально или группой.  Называть по очереди</a:t>
            </a:r>
            <a:r>
              <a:rPr lang="ru-RU" sz="1600" b="1" dirty="0" smtClean="0"/>
              <a:t>.</a:t>
            </a:r>
          </a:p>
          <a:p>
            <a:pPr algn="just"/>
            <a:r>
              <a:rPr lang="ru-RU" sz="1600" b="1" u="sng" dirty="0" smtClean="0"/>
              <a:t>3 задание «Четвертый лишний».  </a:t>
            </a:r>
            <a:r>
              <a:rPr lang="ru-RU" sz="1600" b="1" dirty="0" smtClean="0"/>
              <a:t>В данном задании ребенку, необходимо рассмотреть карточку и  назвать или зачеркнуть фломастером картинку, которая лишняя. Затем объяснить почему он так решил</a:t>
            </a:r>
            <a:r>
              <a:rPr lang="ru-RU" sz="1600" b="1" dirty="0"/>
              <a:t>. Задание можно выполнять индивидуально или группой.  Называть по очереди</a:t>
            </a:r>
            <a:r>
              <a:rPr lang="ru-RU" sz="1600" b="1" dirty="0" smtClean="0"/>
              <a:t>.</a:t>
            </a:r>
          </a:p>
          <a:p>
            <a:pPr algn="just"/>
            <a:r>
              <a:rPr lang="ru-RU" sz="1600" b="1" u="sng" dirty="0" smtClean="0"/>
              <a:t>4 задание  «Собери картинку». </a:t>
            </a:r>
            <a:r>
              <a:rPr lang="ru-RU" sz="1600" b="1" dirty="0" smtClean="0"/>
              <a:t>Ребенку необходимо собрать </a:t>
            </a:r>
            <a:r>
              <a:rPr lang="ru-RU" sz="1600" b="1" dirty="0" err="1" smtClean="0"/>
              <a:t>пазл</a:t>
            </a:r>
            <a:r>
              <a:rPr lang="ru-RU" sz="1600" b="1" dirty="0" smtClean="0"/>
              <a:t>. </a:t>
            </a:r>
            <a:r>
              <a:rPr lang="ru-RU" sz="1600" b="1" dirty="0"/>
              <a:t>Задание можно выполнять индивидуально или группой.  </a:t>
            </a:r>
            <a:r>
              <a:rPr lang="ru-RU" sz="1600" b="1" dirty="0" smtClean="0"/>
              <a:t>Кто быстрее соберет картинку.</a:t>
            </a:r>
          </a:p>
          <a:p>
            <a:pPr algn="just"/>
            <a:r>
              <a:rPr lang="ru-RU" sz="1600" b="1" dirty="0"/>
              <a:t>Для того чтобы ребенку было понятно, что нужно сделать в задании 1, 2, 3, 4  на конвертах </a:t>
            </a:r>
            <a:r>
              <a:rPr lang="ru-RU" sz="1600" b="1" dirty="0" smtClean="0"/>
              <a:t>есть </a:t>
            </a:r>
            <a:r>
              <a:rPr lang="ru-RU" sz="1600" b="1" dirty="0"/>
              <a:t>вспомогательные </a:t>
            </a:r>
            <a:r>
              <a:rPr lang="ru-RU" sz="1600" b="1" dirty="0" smtClean="0"/>
              <a:t>значки. </a:t>
            </a:r>
          </a:p>
          <a:p>
            <a:pPr algn="just"/>
            <a:r>
              <a:rPr lang="ru-RU" sz="1600" b="1" u="sng" dirty="0" smtClean="0"/>
              <a:t>5 задание «Помоги котенку </a:t>
            </a:r>
            <a:r>
              <a:rPr lang="ru-RU" sz="1600" b="1" u="sng" dirty="0" err="1" smtClean="0"/>
              <a:t>Фелиску</a:t>
            </a:r>
            <a:r>
              <a:rPr lang="ru-RU" sz="1600" b="1" u="sng" dirty="0" smtClean="0"/>
              <a:t>».  </a:t>
            </a:r>
            <a:r>
              <a:rPr lang="ru-RU" sz="1600" b="1" dirty="0" smtClean="0"/>
              <a:t>Ребенку предлагается помочь котенку Феликсу  найти для каждого инструмента недостающею часть и назвать этот инструмент.  Ребенок может использовать фломастер или просто провести пальчиком  от одной части инструмента к другой. </a:t>
            </a:r>
            <a:r>
              <a:rPr lang="ru-RU" sz="1600" b="1" dirty="0"/>
              <a:t>Задание можно выполнять индивидуально или группой. </a:t>
            </a:r>
            <a:endParaRPr lang="ru-RU" sz="1600" b="1" dirty="0" smtClean="0"/>
          </a:p>
          <a:p>
            <a:pPr algn="just"/>
            <a:r>
              <a:rPr lang="ru-RU" sz="1600" b="1" u="sng" dirty="0" smtClean="0"/>
              <a:t>6  задание. «Оркестр».  </a:t>
            </a:r>
            <a:r>
              <a:rPr lang="ru-RU" sz="1600" b="1" dirty="0" smtClean="0"/>
              <a:t>На  листе изображена сцена, ребёнок может  на данной сцене расположить музыкальные инструменты по собственному желанию или выполнить задание педагога. (Например, «Расставь только клавишные музыкальные инструменты» «Расположи ударные и струнные музыкальные инструменты)  Для подержания интереса детей, есть конверт «артисты», ребенок может задействовать карточки  при расстановке оркестра. </a:t>
            </a:r>
            <a:r>
              <a:rPr lang="ru-RU" sz="1600" b="1" dirty="0"/>
              <a:t>Задание можно выполнять индивидуально или группой.  </a:t>
            </a:r>
            <a:endParaRPr lang="ru-RU" sz="1600" b="1" dirty="0" smtClean="0"/>
          </a:p>
          <a:p>
            <a:pPr algn="just"/>
            <a:r>
              <a:rPr lang="ru-RU" sz="1600" b="1" dirty="0" smtClean="0"/>
              <a:t>Последний лист </a:t>
            </a:r>
            <a:r>
              <a:rPr lang="ru-RU" sz="1600" b="1" dirty="0" err="1" smtClean="0"/>
              <a:t>лэпбука</a:t>
            </a:r>
            <a:r>
              <a:rPr lang="ru-RU" sz="1600" b="1" dirty="0"/>
              <a:t> </a:t>
            </a:r>
            <a:r>
              <a:rPr lang="ru-RU" sz="1600" b="1" dirty="0" smtClean="0"/>
              <a:t>содержит картинку  оркестра.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5874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t="5884" r="3300" b="8113"/>
          <a:stretch/>
        </p:blipFill>
        <p:spPr>
          <a:xfrm>
            <a:off x="4337208" y="0"/>
            <a:ext cx="4445838" cy="55695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r="16277"/>
          <a:stretch/>
        </p:blipFill>
        <p:spPr>
          <a:xfrm>
            <a:off x="8437418" y="0"/>
            <a:ext cx="346363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13940" r="3333"/>
          <a:stretch/>
        </p:blipFill>
        <p:spPr>
          <a:xfrm>
            <a:off x="144033" y="0"/>
            <a:ext cx="4538803" cy="3260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884" y="3212770"/>
            <a:ext cx="2463723" cy="448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7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526" y="0"/>
            <a:ext cx="12469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«Тени».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отгадать тень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музыкального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 изображена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 b="12929"/>
          <a:stretch/>
        </p:blipFill>
        <p:spPr>
          <a:xfrm>
            <a:off x="6923331" y="1066800"/>
            <a:ext cx="4829265" cy="5047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5280" r="9470" b="12669"/>
          <a:stretch/>
        </p:blipFill>
        <p:spPr>
          <a:xfrm>
            <a:off x="498764" y="2646218"/>
            <a:ext cx="5472545" cy="37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7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27" y="0"/>
            <a:ext cx="9268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«Собери картинку».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собрать из фрагментов картинку.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58.userapi.com/aGXMfou9OWO58dXy3eYRrN7pfp4EkxOsi-3Fvw/k54bZxZ7_L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9" b="4958"/>
          <a:stretch/>
        </p:blipFill>
        <p:spPr bwMode="auto">
          <a:xfrm>
            <a:off x="8449866" y="0"/>
            <a:ext cx="1934009" cy="1263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8687" r="4848" b="11111"/>
          <a:stretch/>
        </p:blipFill>
        <p:spPr>
          <a:xfrm>
            <a:off x="202405" y="1263361"/>
            <a:ext cx="3879060" cy="2678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r="9031"/>
          <a:stretch/>
        </p:blipFill>
        <p:spPr>
          <a:xfrm rot="16200000">
            <a:off x="7675810" y="-123105"/>
            <a:ext cx="3482122" cy="5882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18182" r="6094" b="12323"/>
          <a:stretch/>
        </p:blipFill>
        <p:spPr>
          <a:xfrm rot="16200000">
            <a:off x="4085619" y="3624040"/>
            <a:ext cx="2849332" cy="31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1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326" y="161433"/>
            <a:ext cx="1203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«Четвертый лишний».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рассмотреть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или зачеркнуть изображение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инструмента, который является лишним в данной группе инструментов.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18788" r="13485" b="21818"/>
          <a:stretch/>
        </p:blipFill>
        <p:spPr>
          <a:xfrm>
            <a:off x="8520545" y="1641165"/>
            <a:ext cx="3588328" cy="2566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13130" r="28636" b="9900"/>
          <a:stretch/>
        </p:blipFill>
        <p:spPr>
          <a:xfrm rot="5400000">
            <a:off x="9114399" y="3697272"/>
            <a:ext cx="2650001" cy="36714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" b="16364"/>
          <a:stretch/>
        </p:blipFill>
        <p:spPr>
          <a:xfrm>
            <a:off x="4822918" y="2924582"/>
            <a:ext cx="3555238" cy="3686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807" y="1715748"/>
            <a:ext cx="3458441" cy="46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8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24691"/>
            <a:ext cx="1203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«Назови музыкальные инструменты».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 музыкальные инструменты которые изображены на картинке.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9042"/>
            <a:ext cx="4267200" cy="32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30" y="1376479"/>
            <a:ext cx="4031673" cy="53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2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2577" y="1312722"/>
            <a:ext cx="4353791" cy="5805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4760" y="2271925"/>
            <a:ext cx="5819200" cy="43644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759" y="274264"/>
            <a:ext cx="12113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«Помоги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котенку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Фелиску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Феликс просит помочь найти для каждого  музыкального инструмента  недостающею часть и назвать этот инструмент.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1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uditoriozaragoza.com/wp-content/uploads/2021/05/CHOPIN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5" y="-86592"/>
            <a:ext cx="12358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t="30303" r="14714"/>
          <a:stretch/>
        </p:blipFill>
        <p:spPr>
          <a:xfrm>
            <a:off x="0" y="1025236"/>
            <a:ext cx="4411689" cy="572192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43876" y="-107373"/>
            <a:ext cx="12113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«Оркестр».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конвертах находятся карточки  музыкальных инструментов, по группам.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Дошкольникам предлагается расположить оркестр по их желанию или выполнить задание педагога.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0185" y="771452"/>
            <a:ext cx="4183889" cy="55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75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511</Words>
  <Application>Microsoft Office PowerPoint</Application>
  <PresentationFormat>Широкоэкранный</PresentationFormat>
  <Paragraphs>32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2024-04-07T15:37:39Z</dcterms:created>
  <dcterms:modified xsi:type="dcterms:W3CDTF">2024-04-09T10:56:28Z</dcterms:modified>
</cp:coreProperties>
</file>