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95" r:id="rId3"/>
    <p:sldId id="296" r:id="rId4"/>
    <p:sldId id="297" r:id="rId5"/>
    <p:sldId id="298" r:id="rId6"/>
    <p:sldId id="305" r:id="rId7"/>
    <p:sldId id="299" r:id="rId8"/>
    <p:sldId id="301" r:id="rId9"/>
    <p:sldId id="300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22" r:id="rId27"/>
    <p:sldId id="320" r:id="rId28"/>
    <p:sldId id="321" r:id="rId29"/>
    <p:sldId id="325" r:id="rId30"/>
    <p:sldId id="323" r:id="rId31"/>
    <p:sldId id="324" r:id="rId32"/>
    <p:sldId id="3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1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0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4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3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DA4277-5E8A-450F-9FDC-7081FAFD2FE9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5155DE-31E9-4BB3-9555-76B1A68609D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demotivation.ru/wp-content/uploads/2020/05/1223469_22.jpeg">
            <a:extLst>
              <a:ext uri="{FF2B5EF4-FFF2-40B4-BE49-F238E27FC236}">
                <a16:creationId xmlns:a16="http://schemas.microsoft.com/office/drawing/2014/main" id="{F3DBA3E2-E517-4EB9-BC6A-C9D9EBDA11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9E4790-0B11-4066-A84B-44F89B25B47B}"/>
              </a:ext>
            </a:extLst>
          </p:cNvPr>
          <p:cNvSpPr/>
          <p:nvPr/>
        </p:nvSpPr>
        <p:spPr>
          <a:xfrm>
            <a:off x="2180492" y="703384"/>
            <a:ext cx="7118252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физкультура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Екатерина Сергеевна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«Теремок»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Белгородская область, поселок Борисовка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0-tub-ru.yandex.net/i?id=8cf2a4d138792c37d0f7a008dbfa3faa&amp;n=13">
            <a:extLst>
              <a:ext uri="{FF2B5EF4-FFF2-40B4-BE49-F238E27FC236}">
                <a16:creationId xmlns:a16="http://schemas.microsoft.com/office/drawing/2014/main" id="{CE2888CF-8729-462E-B634-AB105AE0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9" y="573258"/>
            <a:ext cx="5711483" cy="57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marisol.files.wordpress.com/2010/03/knee1.jpg">
            <a:extLst>
              <a:ext uri="{FF2B5EF4-FFF2-40B4-BE49-F238E27FC236}">
                <a16:creationId xmlns:a16="http://schemas.microsoft.com/office/drawing/2014/main" id="{7D9A523F-CAC0-4F1D-87CE-FD1FAF44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7" y="317165"/>
            <a:ext cx="5303520" cy="55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lovepik.com/element/40140/3029.png_1200.png">
            <a:extLst>
              <a:ext uri="{FF2B5EF4-FFF2-40B4-BE49-F238E27FC236}">
                <a16:creationId xmlns:a16="http://schemas.microsoft.com/office/drawing/2014/main" id="{0343C2CB-6B2F-481A-AC61-5D9C4E37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8" y="0"/>
            <a:ext cx="6182751" cy="61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6DD4C-C6A5-4B98-9FF8-CA843203ECDE}"/>
              </a:ext>
            </a:extLst>
          </p:cNvPr>
          <p:cNvSpPr txBox="1"/>
          <p:nvPr/>
        </p:nvSpPr>
        <p:spPr>
          <a:xfrm>
            <a:off x="-873467" y="0"/>
            <a:ext cx="107477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 № 2 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«Раз, два, три 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ну-ка повтори» </a:t>
            </a:r>
          </a:p>
        </p:txBody>
      </p:sp>
      <p:pic>
        <p:nvPicPr>
          <p:cNvPr id="10242" name="Picture 2" descr="https://sch1223s.mskobr.ru/files/sayt/d67c4b0eca511de8bb0ab1716753c721.png">
            <a:extLst>
              <a:ext uri="{FF2B5EF4-FFF2-40B4-BE49-F238E27FC236}">
                <a16:creationId xmlns:a16="http://schemas.microsoft.com/office/drawing/2014/main" id="{610AD4D2-3B2C-42F7-8087-5C14326A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5" y="3629464"/>
            <a:ext cx="3138854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375614-F4EF-46CC-B2A4-7008D2F8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479473"/>
            <a:ext cx="5458265" cy="54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2EC3EE-4B05-4837-99E9-7D9B3F41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7"/>
            <a:ext cx="12192000" cy="58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F4892-D24F-4E13-BA82-96126EAC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449280"/>
            <a:ext cx="4501661" cy="54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F1E4E0-F2C8-40FB-9449-E2B5F8A2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65404"/>
            <a:ext cx="5542671" cy="55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75966-B475-4C88-8ACE-60DE04C1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350700"/>
            <a:ext cx="3208606" cy="54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yenislayt.com/upload/cb0d2fd259.gif">
            <a:extLst>
              <a:ext uri="{FF2B5EF4-FFF2-40B4-BE49-F238E27FC236}">
                <a16:creationId xmlns:a16="http://schemas.microsoft.com/office/drawing/2014/main" id="{1DFB54B0-FED4-47C1-9175-02143D1AC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1" y="436058"/>
            <a:ext cx="4571999" cy="55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E71FC6-7038-412A-A60F-AAC641CF27D7}"/>
              </a:ext>
            </a:extLst>
          </p:cNvPr>
          <p:cNvSpPr/>
          <p:nvPr/>
        </p:nvSpPr>
        <p:spPr>
          <a:xfrm>
            <a:off x="478302" y="237517"/>
            <a:ext cx="10803987" cy="656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Межрегиональный заочный конкурс «Электронные образовательные ресурсы как элемент цифровой образовательной среды»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занятия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«Музыкальная физкультура»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 группа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Тарасова Екатерина Сергеевна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«Теремок»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Белгородская область, поселок Борисовка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описание: презентация предназначена для  проведения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тематического музыкального  занятия по теме  «ЗОЖ».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презентация позволит заинтересовать дошкольников и создать положительные и эмоции у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1.liveinternet.ru/images/attach/c/5/88/820/88820411_ex8.gif">
            <a:extLst>
              <a:ext uri="{FF2B5EF4-FFF2-40B4-BE49-F238E27FC236}">
                <a16:creationId xmlns:a16="http://schemas.microsoft.com/office/drawing/2014/main" id="{41A5D217-2978-45C8-ABDD-9E01511067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535744"/>
            <a:ext cx="5289451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196400/0002-004-.gif">
            <a:extLst>
              <a:ext uri="{FF2B5EF4-FFF2-40B4-BE49-F238E27FC236}">
                <a16:creationId xmlns:a16="http://schemas.microsoft.com/office/drawing/2014/main" id="{88326683-95DD-44FD-AB35-82A2B27E7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1" y="169984"/>
            <a:ext cx="3770141" cy="60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5.infourok.ru/uploads/ex/1004/001322d3-f29e3da9/hello_html_m18075eef.gif">
            <a:extLst>
              <a:ext uri="{FF2B5EF4-FFF2-40B4-BE49-F238E27FC236}">
                <a16:creationId xmlns:a16="http://schemas.microsoft.com/office/drawing/2014/main" id="{7E4D4237-AFB3-4EF9-B3AB-4F5881D4FB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03" y="118403"/>
            <a:ext cx="6386732" cy="63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gifer.com/CcY8.gif">
            <a:extLst>
              <a:ext uri="{FF2B5EF4-FFF2-40B4-BE49-F238E27FC236}">
                <a16:creationId xmlns:a16="http://schemas.microsoft.com/office/drawing/2014/main" id="{FE3FB7F2-2B4A-411D-9C46-19EAB5454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7" y="465552"/>
            <a:ext cx="3386797" cy="59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6DD4C-C6A5-4B98-9FF8-CA843203ECDE}"/>
              </a:ext>
            </a:extLst>
          </p:cNvPr>
          <p:cNvSpPr txBox="1"/>
          <p:nvPr/>
        </p:nvSpPr>
        <p:spPr>
          <a:xfrm>
            <a:off x="2405575" y="114947"/>
            <a:ext cx="10044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«Наш веселый звонкий мяч»</a:t>
            </a:r>
          </a:p>
        </p:txBody>
      </p:sp>
      <p:pic>
        <p:nvPicPr>
          <p:cNvPr id="11266" name="Picture 2" descr="https://sun1-26.userapi.com/JdoSuJic7jwqIkoEmyYShGcD_XROmFeo4KjIQQ/ZFuDNvh-WOU.jpg">
            <a:extLst>
              <a:ext uri="{FF2B5EF4-FFF2-40B4-BE49-F238E27FC236}">
                <a16:creationId xmlns:a16="http://schemas.microsoft.com/office/drawing/2014/main" id="{556E2F62-1619-4F38-9A47-2119F1EA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8574"/>
            <a:ext cx="3305908" cy="24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5/%D0%9A%D0%B0%D1%80%D1%82%D0%B8%D0%BD%D0%BA%D0%B0-%D0%BC%D1%8F%D1%87%D0%B8%D0%BA-%D0%B4%D0%BB%D1%8F-%D0%B4%D0%B5%D1%82%D0%B5%D0%B9-%D0%BD%D0%B0-%D0%BF%D1%80%D0%BE%D0%B7%D1%80%D0%B0%D1%87%D0%BD%D0%BE%D0%BC-%D1%84%D0%BE%D0%BD%D0%B5-%D1%81%D0%B1%D0%BE%D1%80%D0%BA%D0%B0-12.jpg">
            <a:extLst>
              <a:ext uri="{FF2B5EF4-FFF2-40B4-BE49-F238E27FC236}">
                <a16:creationId xmlns:a16="http://schemas.microsoft.com/office/drawing/2014/main" id="{A2452D6F-2371-4720-8B88-FA78EBE9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17" y="137454"/>
            <a:ext cx="6091312" cy="60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2.freepng.ru/20180530/hgg/kisspng-tennis-balls-racket-polo-tennis-fitness-club-ten-playing-tennis-5b0f27c15f95a7.5732642215277198733915.jpg">
            <a:extLst>
              <a:ext uri="{FF2B5EF4-FFF2-40B4-BE49-F238E27FC236}">
                <a16:creationId xmlns:a16="http://schemas.microsoft.com/office/drawing/2014/main" id="{60A0E3B6-548B-47F4-BC4B-530A2B92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4" y="166129"/>
            <a:ext cx="7934472" cy="59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1.st.kashalot.com/img/used/2018/02/26/08/b/14651201_4.jpg">
            <a:extLst>
              <a:ext uri="{FF2B5EF4-FFF2-40B4-BE49-F238E27FC236}">
                <a16:creationId xmlns:a16="http://schemas.microsoft.com/office/drawing/2014/main" id="{401D1387-4EB7-491A-999D-4A52EA1E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7" y="0"/>
            <a:ext cx="6078415" cy="607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7.pngegg.com/pngimages/684/783/png-clipart-basketball-national-secondary-school-playoffs-high-school-basketball-sport-orange.png">
            <a:extLst>
              <a:ext uri="{FF2B5EF4-FFF2-40B4-BE49-F238E27FC236}">
                <a16:creationId xmlns:a16="http://schemas.microsoft.com/office/drawing/2014/main" id="{3AF60764-A86E-457D-8F36-1C4C55D6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04" y="0"/>
            <a:ext cx="7340991" cy="6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7.pngwing.com/pngs/164/695/png-transparent-ping-pong-paddles-sets-ping-pong-table-tennis-racket-sports-equipment-sports.png">
            <a:extLst>
              <a:ext uri="{FF2B5EF4-FFF2-40B4-BE49-F238E27FC236}">
                <a16:creationId xmlns:a16="http://schemas.microsoft.com/office/drawing/2014/main" id="{09617F4C-C8EE-4389-9550-D2228641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0"/>
            <a:ext cx="7066305" cy="6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40DEC8-EFB4-478B-AC1E-8FBBA9A980F4}"/>
              </a:ext>
            </a:extLst>
          </p:cNvPr>
          <p:cNvSpPr/>
          <p:nvPr/>
        </p:nvSpPr>
        <p:spPr>
          <a:xfrm>
            <a:off x="225084" y="0"/>
            <a:ext cx="1173245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описание:</a:t>
            </a:r>
          </a:p>
          <a:p>
            <a:pPr algn="just">
              <a:tabLst>
                <a:tab pos="17526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дошкольников, создание положительного эмоционального тонуса.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двигательных навыков;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осанки и плоскостопия;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работоспособности организма;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зрительного восприятия и памяти;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здоровья, формирование понимания, почему нужно делать зарядку;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интереса к подвижным играм;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полезной привычки заниматься физкультурой.</a:t>
            </a:r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 слайде   воспитатель знакомит с  темой  образовательной деятельности.  С 5 по  12 слайд  - это 1  задание. Дети должны показать упражнение для той части тела  которая изображена на слайде. 13 – 23 слайд детям необходимо повторить упражнение, которое  видят на слайде. В заключении воспитатель проводит игру «Мой веселый звонкий мяч». Цель игры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 с мячом определенного вида спорта, которые изображенные на слайде.   31 слайд – рефлексия.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задания выполняются под музыкальное сопровождение.</a:t>
            </a:r>
            <a:endParaRPr lang="ru-RU" dirty="0"/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752600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blogrollcenter.com/gallery/learn-how-to-play-golf-in-5-steps/how_to_play_golf.jpg">
            <a:extLst>
              <a:ext uri="{FF2B5EF4-FFF2-40B4-BE49-F238E27FC236}">
                <a16:creationId xmlns:a16="http://schemas.microsoft.com/office/drawing/2014/main" id="{C61F83F2-224B-4511-B41B-15668546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4"/>
            <a:ext cx="9525000" cy="61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212d.ru/user_file/news/2018041136113047802170.jpg">
            <a:extLst>
              <a:ext uri="{FF2B5EF4-FFF2-40B4-BE49-F238E27FC236}">
                <a16:creationId xmlns:a16="http://schemas.microsoft.com/office/drawing/2014/main" id="{8A83BFB4-96AA-4728-ACF1-00909ADD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5720227" cy="63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3FC3D-BFCF-453C-9690-C0DDA3384607}"/>
              </a:ext>
            </a:extLst>
          </p:cNvPr>
          <p:cNvSpPr txBox="1"/>
          <p:nvPr/>
        </p:nvSpPr>
        <p:spPr>
          <a:xfrm>
            <a:off x="464234" y="365761"/>
            <a:ext cx="110009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 источников содержания и иллюстраций:  </a:t>
            </a:r>
          </a:p>
          <a:p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Алямовская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Г. Как воспитать здорового ребенка. - 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Ковалько, В.И. Азбука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дошкольников: практические разработки физкультминуток, игровых упражнений, гимнастических комплексов, подвижных игр / В.И Ковалько. – Москва, «ВАКО», 20018, - 35 с.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Левина, С.А.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Тухачева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С.И. Физкультминутки: методическое пособие / С.А. Левина, С.И.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Тухачева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Волгоград, «Учитель», 2017, - 68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Н.В. Картотека подвижных игр, упражнений, физкультминуток, пальчиковой гимнастики: / Н.В.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Санкт –Петербург, «Детство-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,- 64 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 источники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8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_uXRzC8UlDw/maxresdefault.jpg">
            <a:extLst>
              <a:ext uri="{FF2B5EF4-FFF2-40B4-BE49-F238E27FC236}">
                <a16:creationId xmlns:a16="http://schemas.microsoft.com/office/drawing/2014/main" id="{32B56779-2D38-4948-99D8-95BBE412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211894"/>
            <a:ext cx="10705514" cy="60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21991-B17D-4314-A610-D4C189FE6F27}"/>
              </a:ext>
            </a:extLst>
          </p:cNvPr>
          <p:cNvSpPr txBox="1"/>
          <p:nvPr/>
        </p:nvSpPr>
        <p:spPr>
          <a:xfrm>
            <a:off x="475957" y="2855741"/>
            <a:ext cx="11240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 № 1 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«Покажи упражнение»  </a:t>
            </a:r>
            <a:endParaRPr lang="ru-RU" sz="7200" dirty="0"/>
          </a:p>
        </p:txBody>
      </p:sp>
      <p:pic>
        <p:nvPicPr>
          <p:cNvPr id="9218" name="Picture 2" descr="https://i0.wp.com/fhd.multiurok.ru/html/2017/09/24/s_59c7d9ad3bcf6/694161_4.jpeg">
            <a:extLst>
              <a:ext uri="{FF2B5EF4-FFF2-40B4-BE49-F238E27FC236}">
                <a16:creationId xmlns:a16="http://schemas.microsoft.com/office/drawing/2014/main" id="{E1841D9F-B9F7-443D-8C93-08745FAD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56503"/>
            <a:ext cx="4318780" cy="26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019TqUe9Z1M/maxresdefault.jpg">
            <a:extLst>
              <a:ext uri="{FF2B5EF4-FFF2-40B4-BE49-F238E27FC236}">
                <a16:creationId xmlns:a16="http://schemas.microsoft.com/office/drawing/2014/main" id="{F433C38B-FB32-4BD5-BBD0-2095C939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295422"/>
            <a:ext cx="9861453" cy="55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babyface/detskielica2.jpg">
            <a:extLst>
              <a:ext uri="{FF2B5EF4-FFF2-40B4-BE49-F238E27FC236}">
                <a16:creationId xmlns:a16="http://schemas.microsoft.com/office/drawing/2014/main" id="{B87603B6-A9BE-4FDF-AE46-DEF74C58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78" y="379826"/>
            <a:ext cx="3875732" cy="55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-eu-west-1.amazonaws.com/uploads.playbaamboozle.com/uploads/images/183126/1606905119_47955">
            <a:extLst>
              <a:ext uri="{FF2B5EF4-FFF2-40B4-BE49-F238E27FC236}">
                <a16:creationId xmlns:a16="http://schemas.microsoft.com/office/drawing/2014/main" id="{0F3FCBB2-DE81-4096-B70A-1A8DB005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54746"/>
            <a:ext cx="6260124" cy="6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7.pngwing.com/pngs/1004/770/png-transparent-hand-arm-human-body-human-skeleton-hand-palm-photography-anatomy-hand-model.png">
            <a:extLst>
              <a:ext uri="{FF2B5EF4-FFF2-40B4-BE49-F238E27FC236}">
                <a16:creationId xmlns:a16="http://schemas.microsoft.com/office/drawing/2014/main" id="{9DE2E2D4-3AA0-4302-B3CE-F762DC6D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1" y="145365"/>
            <a:ext cx="4835536" cy="60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404</Words>
  <Application>Microsoft Office PowerPoint</Application>
  <PresentationFormat>Широкоэкранный</PresentationFormat>
  <Paragraphs>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2021-03-21T12:56:19Z</dcterms:created>
  <dcterms:modified xsi:type="dcterms:W3CDTF">2024-12-14T11:55:26Z</dcterms:modified>
</cp:coreProperties>
</file>