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9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87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64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39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88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6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1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25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81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415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23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3D6F493C-9059-4C05-936F-8D003D1DBEB5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C7C16B12-D381-4B7C-BD07-C1C651A8E1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252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59" y="1227908"/>
            <a:ext cx="9144000" cy="3601403"/>
          </a:xfrm>
        </p:spPr>
        <p:txBody>
          <a:bodyPr>
            <a:noAutofit/>
          </a:bodyPr>
          <a:lstStyle/>
          <a:p>
            <a:r>
              <a:rPr lang="ru-RU" sz="4000" dirty="0"/>
              <a:t>Ф</a:t>
            </a:r>
            <a:r>
              <a:rPr lang="ru-RU" sz="4000" dirty="0" smtClean="0"/>
              <a:t>ормирование представлений о социокультурных ценностей средствами ИКТ и музыкальном искусстве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380514" y="3986144"/>
            <a:ext cx="46503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Подготовила: Тарасова Е. С.</a:t>
            </a:r>
          </a:p>
          <a:p>
            <a:r>
              <a:rPr lang="ru-RU" dirty="0" smtClean="0"/>
              <a:t>Музыкальный руководитель  </a:t>
            </a:r>
          </a:p>
          <a:p>
            <a:r>
              <a:rPr lang="ru-RU" dirty="0" smtClean="0"/>
              <a:t>МБДОУ – детский сад комбинированного вида</a:t>
            </a:r>
          </a:p>
          <a:p>
            <a:r>
              <a:rPr lang="ru-RU" dirty="0" smtClean="0"/>
              <a:t> «Теремок»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38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2827" y="2588512"/>
            <a:ext cx="8369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за внимание! 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946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1" y="600891"/>
            <a:ext cx="1112955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Жизнь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современного общества в нашей стране предъявляет особые требования к образованию, ждет от него новых подходов к организации и обеспечению нравственного воспитания детей.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 возрасте формируется становление фундамента личности: самооценки, эмоционального интеллекта, нравственных ценностей и социализация. Все это делает актуальной проблему социокультурного воспитания детей. 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891" y="705394"/>
            <a:ext cx="1107730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Социокультурные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– это жизнь человека, нравственные идеалы — истина, доброта, сострадание, толерантность, товарищество, красота, реализация своих способностей и быть счастливым.</a:t>
            </a:r>
          </a:p>
          <a:p>
            <a:pPr algn="just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6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270" y="679269"/>
            <a:ext cx="109466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Разнообразные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музыкальной деятельности оказывают неоценимое воздействие на поведенческие реакции ребенка. Дети учатся сопереживать, упражняются в хороших поступках, сами не замечая этого. В процессе слушания музыки, разучивания песен, танцев, музыкальных  игр у детей формируются  представления 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енностях,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самом себе, окружающих людях, природе и рукотворном мире, воспитываются социальные чувства.  </a:t>
            </a:r>
          </a:p>
        </p:txBody>
      </p:sp>
    </p:spTree>
    <p:extLst>
      <p:ext uri="{BB962C8B-B14F-4D97-AF65-F5344CB8AC3E}">
        <p14:creationId xmlns:p14="http://schemas.microsoft.com/office/powerpoint/2010/main" val="31255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5" y="274320"/>
            <a:ext cx="11560628" cy="616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3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263" y="822960"/>
            <a:ext cx="1120793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ИКТ активизирует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 процесс, мотивируют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к изучению и познанию.  Преимущества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технологий, по сравнению с традиционными, довольны многообразны.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электронном образовательном продукте красочных изображений произведений архитектуры, скульптуры, живописи,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музыкальными произведениями оказывает эмоциональное воздействие, развивает художественный вкус детей и дает возможность самостоятельно получать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культуры и искусства. </a:t>
            </a:r>
          </a:p>
        </p:txBody>
      </p:sp>
    </p:spTree>
    <p:extLst>
      <p:ext uri="{BB962C8B-B14F-4D97-AF65-F5344CB8AC3E}">
        <p14:creationId xmlns:p14="http://schemas.microsoft.com/office/powerpoint/2010/main" val="94044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77" y="509451"/>
            <a:ext cx="109597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поисковых системах можно найти сайты, созданные не только профессионалами, но и любителями истории культуры. На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занятиях духовного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очень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 визуальные и звуковые способы передачи информации. Через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образы и звуки мы воспринимаем окружающий мир во всем его многообразии. Воздействуя таким образом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,  педагог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облегчает процесс запоминания, развивает чувство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прекрасного.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7646" y="4911633"/>
            <a:ext cx="11247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Использование ИКТ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расширяет познавательные возможности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166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4138" y="271582"/>
            <a:ext cx="1148225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о социокультурных ценностях средствами музыкального искусства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включает в себя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музыкального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классической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музыкальными культурами разных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Также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социокультурных ценностей можно использовать 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которых прозаический текст переплетается с музыкой. Через сказки дети знакомятся с окружающим миром, учат родной язык, различают добро и зло, сопереживают несчастью героев и радуются их счастью.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72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452" y="744583"/>
            <a:ext cx="110773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Формирования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ценностных ориентаций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средствами  ИКТ и музыкального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искусства имеет особое значение, поскольку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обоснованно строить процесс формирования мировоззрения, нравственно-эстетических качеств личности. Осознание социальных, эстетических и нравственных функций искусства помогает рассматривать сегодня музыкальное искусство как неотъемлемую часть формирования духовной культуры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способ ценностного переживания явлений действительности на основе развития его музыкальной грамотности и способности к овладению национальными и общечеловеческими культурными ценностями.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49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53</TotalTime>
  <Words>368</Words>
  <Application>Microsoft Office PowerPoint</Application>
  <PresentationFormat>Широкоэкранный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Савон</vt:lpstr>
      <vt:lpstr>Формирование представлений о социокультурных ценностей средствами ИКТ и музыкальном искусстве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представлений о социокультурных ценностей средствами ИКТ и музыкальном искусстве</dc:title>
  <dc:creator>USER</dc:creator>
  <cp:lastModifiedBy>USER</cp:lastModifiedBy>
  <cp:revision>6</cp:revision>
  <dcterms:created xsi:type="dcterms:W3CDTF">2024-11-08T06:42:12Z</dcterms:created>
  <dcterms:modified xsi:type="dcterms:W3CDTF">2024-11-08T08:20:33Z</dcterms:modified>
</cp:coreProperties>
</file>