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41"/>
    <a:srgbClr val="000066"/>
    <a:srgbClr val="404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E74C1-40BA-4212-B5BD-DFFA367E1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C3AF348-5E23-4D96-9E80-1A6AA1A1B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008575-A28C-4CDF-9449-1397FF22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44E9-BDB3-4E40-857F-7D31055E90C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2A6F94-607A-42FC-9E19-02629B8B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758673-9D7B-45B7-9A9D-AF962693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7EB-DACE-4608-9FF6-C8150B261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7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832569-F252-422F-811D-42FB47AE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D62EBD9-ED9F-4F37-A0CE-260072015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6C9DC2-A917-4FF0-B9A8-1D69A475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44E9-BDB3-4E40-857F-7D31055E90C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6BA456-B86A-4B3F-82CE-4BC38723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E72EBB-68CF-4043-82D3-1CE03567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7EB-DACE-4608-9FF6-C8150B261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9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D07A280-9F85-4E4A-A791-9E4A9128B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A5B6474-1A95-4FD6-A678-BDA6DFAF3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F7D7F1-6E35-4D5B-83D7-ABFCBE01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44E9-BDB3-4E40-857F-7D31055E90C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6EF280-1F8D-4B32-84A8-76D801A2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999C02-F7E1-4C59-8752-0E7E760E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7EB-DACE-4608-9FF6-C8150B261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19339E-4736-488C-A7E7-D7A285F3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C4E137-26F4-48B4-AA54-3059EA1F8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3101A6-CC11-4BD9-A395-7849BD1F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44E9-BDB3-4E40-857F-7D31055E90C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AE761E-DB57-4BA5-81CB-333CF0BB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2B17D6-59F4-4ED0-BD41-0DDC26F8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7EB-DACE-4608-9FF6-C8150B261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13553D-DADA-4E00-B38B-54698959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219A9B-6B2A-42F5-AB21-AA13FC154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1FCF8D-C684-447A-B353-313890E0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44E9-BDB3-4E40-857F-7D31055E90C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1C34E3-0052-489D-91C0-3E4D10FE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0DDA2D-81F6-4636-A360-A673BA75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7EB-DACE-4608-9FF6-C8150B261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0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6BE7A0-5049-4167-9AAD-FEADE9FB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A1A706-7A19-4114-AB1B-0E4AADBEC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70345B-E6CE-4526-AC9E-58F0DCD4A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49C1C0-5142-4A29-A91F-B78B9C45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44E9-BDB3-4E40-857F-7D31055E90C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5BCF85-6406-4BBE-9CA5-7F750738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EB7612-D47F-4396-8DA4-4694AB54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7EB-DACE-4608-9FF6-C8150B261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9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5FE13D-65E2-435F-9C79-A6896DA05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8F8253-F9B7-4715-9C86-58C39B622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611CCF-E664-474E-AA10-6C036715E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8193259-2E56-4FC2-9F40-C4211EC11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7550A0F-C0D3-419C-9C86-28D74E611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4113280-F8F2-4F28-BC32-66F4CE00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44E9-BDB3-4E40-857F-7D31055E90C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0A38895-1175-4825-BD0A-C86C411F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14DB4BF-98E3-4567-90CE-2FB9536A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7EB-DACE-4608-9FF6-C8150B261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6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6E2D6-B87E-415D-B8A3-352FF233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EADBFB5-20EE-455E-BFF5-63F0F590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44E9-BDB3-4E40-857F-7D31055E90C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4CF4B4-A626-47D1-BC9A-54D26739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943A274-47C8-4A2B-9EB7-2F7C7A57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7EB-DACE-4608-9FF6-C8150B261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D683900-004D-4A6B-82CA-B27567BA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44E9-BDB3-4E40-857F-7D31055E90C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64B0FB1-C3BC-44A0-8638-0AF776D8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BF6206-1720-4E65-AAC8-3001EFF6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7EB-DACE-4608-9FF6-C8150B261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9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53CFAD-D34C-4AFB-9090-D540DFC5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B574E1-8DC0-4CF2-88B9-1C4474B96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73BE46-F6F5-4C0E-B545-C97CA71F4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70B8D6-551D-4607-877B-B55E7B25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44E9-BDB3-4E40-857F-7D31055E90C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50F6E4-50F7-44DB-A121-C9A71E76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10913E-AFA0-4E3D-9EE3-D269E9F6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7EB-DACE-4608-9FF6-C8150B261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9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B8CD0B-DF2E-4939-979C-11B700A0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3D914EC-CA7F-46E6-97D8-96363032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894C6E-8D38-41E3-919A-2D5218C57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E28D16-CD06-4A78-A40C-0FDC76A8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44E9-BDB3-4E40-857F-7D31055E90C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201FD1-0DC6-4765-8D45-FCEEED91A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94A9DE-EE44-41BB-8290-DB7CDB7E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17EB-DACE-4608-9FF6-C8150B261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6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6C3F4D-0B6E-47BF-8FE6-4B04D622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C605EC-6AB9-43F5-AC3F-E4D89A84A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FAF9E8-D21D-4DB5-98EB-77343FD12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544E9-BDB3-4E40-857F-7D31055E90C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4DB6CF-324F-4D07-B95B-5E986182D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724494-FEFD-45F0-83C6-2E5F95E94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17EB-DACE-4608-9FF6-C8150B261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0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1D731D-486D-480A-9BBB-05C569867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500" y="368300"/>
            <a:ext cx="9017000" cy="2256760"/>
          </a:xfrm>
        </p:spPr>
        <p:txBody>
          <a:bodyPr/>
          <a:lstStyle/>
          <a:p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Моя </a:t>
            </a:r>
            <a:r>
              <a:rPr lang="ru-RU" b="1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Родина - Россия</a:t>
            </a:r>
            <a:endParaRPr lang="ru-RU" b="1" dirty="0">
              <a:solidFill>
                <a:srgbClr val="3E3E4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CBC9897-8132-4631-9E09-3BFADC09E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МБУ ДО Центр внешкольной работы </a:t>
            </a:r>
            <a:endParaRPr lang="ru-RU" b="1" dirty="0">
              <a:solidFill>
                <a:srgbClr val="3E3E4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3E3E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3E3E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3E3E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3E3E4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1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523566"/>
            <a:ext cx="11036299" cy="3851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8. Россия много войн пережила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 наши деды умирали не напрасно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 верность Родине их к славе привела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Под Знаменем Победы ярко…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F7BCAE7-F183-4D8F-8F7E-879826103A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6763" y="3103352"/>
            <a:ext cx="6665057" cy="3754648"/>
          </a:xfrm>
        </p:spPr>
      </p:pic>
    </p:spTree>
    <p:extLst>
      <p:ext uri="{BB962C8B-B14F-4D97-AF65-F5344CB8AC3E}">
        <p14:creationId xmlns:p14="http://schemas.microsoft.com/office/powerpoint/2010/main" val="21176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6625" y="203906"/>
            <a:ext cx="8610600" cy="34511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9. Он у нас прекрасный —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Белый, синий, красный!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Белый — мир и чистота,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Синий — верность, небеса,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Красный — мужество, отвага…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Вот цвета родного…!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165A1A4-F5B3-4A35-8415-9DD1E9BD49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70" y="2760133"/>
            <a:ext cx="5543414" cy="3893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756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0" y="1553497"/>
            <a:ext cx="6001271" cy="3451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10.Символ мудрости и власти,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Отгоняющий напасти,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Что крыла свои развёл...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Он – двуглавый птах – ...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F7BCAE7-F183-4D8F-8F7E-879826103A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292" y="1199365"/>
            <a:ext cx="4410802" cy="4159386"/>
          </a:xfrm>
        </p:spPr>
      </p:pic>
    </p:spTree>
    <p:extLst>
      <p:ext uri="{BB962C8B-B14F-4D97-AF65-F5344CB8AC3E}">
        <p14:creationId xmlns:p14="http://schemas.microsoft.com/office/powerpoint/2010/main" val="24099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42451"/>
            <a:ext cx="10947400" cy="34511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11. Есть главная песня у нашей страны.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Услышав её, мы вставать все должны.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Единству народа поётся в ней слава,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 восхваляется наша держава.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A9E872-F859-4131-83F4-F4F9F04D0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1" b="39641"/>
          <a:stretch/>
        </p:blipFill>
        <p:spPr>
          <a:xfrm>
            <a:off x="3269338" y="2497393"/>
            <a:ext cx="5314224" cy="4139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44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3552"/>
            <a:ext cx="10985499" cy="34511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12. Он дополняет гимн и флаг,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Любой страны то главный знак.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 России он особый,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Ты назвать его попробуй.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09293D-3664-48CE-A24C-B6A175EB3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47" y="2500833"/>
            <a:ext cx="5151489" cy="412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32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500" y="1252716"/>
            <a:ext cx="7823200" cy="424638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13. Чтоб город стал краше,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Он принял сто мер,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«Отец» горожан всех –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Заботливый …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21A4BB-D089-4CCA-8F13-04FCB955E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8" b="97282" l="5293" r="92275">
                        <a14:foregroundMark x1="41488" y1="16452" x2="48498" y2="25036"/>
                        <a14:foregroundMark x1="39628" y1="16452" x2="45351" y2="23319"/>
                        <a14:foregroundMark x1="51359" y1="16452" x2="55508" y2="23319"/>
                        <a14:foregroundMark x1="50072" y1="17740" x2="52790" y2="27039"/>
                        <a14:foregroundMark x1="42632" y1="31617" x2="51931" y2="31903"/>
                        <a14:foregroundMark x1="51931" y1="31903" x2="53648" y2="31617"/>
                        <a14:foregroundMark x1="92275" y1="52361" x2="91416" y2="57082"/>
                        <a14:foregroundMark x1="5722" y1="74106" x2="15880" y2="74106"/>
                        <a14:foregroundMark x1="36481" y1="84120" x2="35336" y2="97282"/>
                        <a14:foregroundMark x1="43205" y1="5866" x2="57654" y2="4578"/>
                        <a14:foregroundMark x1="48355" y1="858" x2="49642" y2="1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7333" y="278676"/>
            <a:ext cx="6757334" cy="34511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14. Территории страны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Вы, ребята, знать должны,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Чтобы письма всем писать,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Чтоб посылки отправлять.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Есть Рязанская, Тверская,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 у вас она какая?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1EB16C8-8704-41AD-8D0B-E47BFAD0E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7593" b="28333"/>
          <a:stretch/>
        </p:blipFill>
        <p:spPr>
          <a:xfrm>
            <a:off x="3270250" y="2463800"/>
            <a:ext cx="5651500" cy="394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4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9035" y="368148"/>
            <a:ext cx="7433930" cy="34511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15. Есть здесь Кремль, Мавзолей,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Приезжай, смотри скорей...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Многолюдно... лица, лица,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Этот город есть... 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49E255-FD61-4D39-ACEB-C6F2A2A2F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6" y="2256017"/>
            <a:ext cx="7741708" cy="436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2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0046" y="374370"/>
            <a:ext cx="9819510" cy="34511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16. Уверен, друзья, отгадаете вы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Ту крепость старинную в центре Москвы.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 шпилях её ярко звёзды горят,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 башне там Спасской куранты звонят.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1CB513-D8DD-4757-863E-BA135A226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88" y="2100697"/>
            <a:ext cx="6796024" cy="454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70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0" y="268467"/>
            <a:ext cx="11036299" cy="34511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17. У Вечного огня или у Спасской башни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Стоят солдаты, охраняя их.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 если видел ты тот пост однажды,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То назови мне этих часовых.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BDFEE3-D596-4827-8701-9DFF92192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1994028"/>
            <a:ext cx="7498080" cy="454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0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1D731D-486D-480A-9BBB-05C569867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4374" y="2005781"/>
            <a:ext cx="7659329" cy="2212257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Нет земли дороже. Чем </a:t>
            </a:r>
            <a:r>
              <a:rPr lang="ru-RU" sz="3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Россия!</a:t>
            </a:r>
            <a: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Родились мы здесь и здесь живём.</a:t>
            </a:r>
            <a:b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Это – наша гордость, наша сила,</a:t>
            </a:r>
            <a:b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Ведь </a:t>
            </a:r>
            <a:r>
              <a:rPr lang="ru-RU" sz="3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Россию Родиной зовём!</a:t>
            </a:r>
          </a:p>
        </p:txBody>
      </p:sp>
    </p:spTree>
    <p:extLst>
      <p:ext uri="{BB962C8B-B14F-4D97-AF65-F5344CB8AC3E}">
        <p14:creationId xmlns:p14="http://schemas.microsoft.com/office/powerpoint/2010/main" val="401300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1216" y="190869"/>
            <a:ext cx="5769569" cy="34511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18. Когда в строю за рядом ряд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Шагают тысячи солдат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 движутся послушно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Ракеты, танки, пушки,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Друг другу люди говорят: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 Красной площади …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7937CFC-EF79-4BC2-B4EA-8B70548A96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99" y="2407084"/>
            <a:ext cx="6273801" cy="418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12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7596" y="415739"/>
            <a:ext cx="6696808" cy="34511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19. Откуда яркая матрёшка,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 также вкусная окрошка?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Кого б об этом ни спросили,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Ответят дружно — из…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E7AAC4-EACE-488E-880D-CE3D50615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66" y="2195210"/>
            <a:ext cx="8796867" cy="431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00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524000"/>
            <a:ext cx="5350356" cy="3810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20. Люблю поле и березки,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 скамейку под окном,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Заскучаю — вытру слезки,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Вспоминая о родном.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Никуда я не уеду,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Буду здесь работать, жить,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Сердцу место дорогое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Буду я всегда любить!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Место это знаю я,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 вы знаете, друзья? 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99BA204B-DAEE-41B4-962E-A127441C9B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48" y="637645"/>
            <a:ext cx="4673026" cy="5582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87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950" y="2667000"/>
            <a:ext cx="10960100" cy="1524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Благодарим за участие!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87798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7217"/>
            <a:ext cx="5181600" cy="3451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.Стоит Таня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белом сарафане.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 стройной ножке,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ушах – серёжки.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EA9A7C3-A0CE-460D-9085-BF61D2FD9F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44" y="172528"/>
            <a:ext cx="8496869" cy="6512943"/>
          </a:xfrm>
        </p:spPr>
      </p:pic>
    </p:spTree>
    <p:extLst>
      <p:ext uri="{BB962C8B-B14F-4D97-AF65-F5344CB8AC3E}">
        <p14:creationId xmlns:p14="http://schemas.microsoft.com/office/powerpoint/2010/main" val="3907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4329" y="1703439"/>
            <a:ext cx="5181600" cy="3451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2.На столе стоит пузатый.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Носик – кран его горбатый.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Рядом пряники, конфеты…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Загудит вдруг, как ракета,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Запыхтит, из носа – пар!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Тульский это…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9B992898-B992-4273-9CD9-C089843689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7" y="740965"/>
            <a:ext cx="5376069" cy="5376069"/>
          </a:xfrm>
        </p:spPr>
      </p:pic>
    </p:spTree>
    <p:extLst>
      <p:ext uri="{BB962C8B-B14F-4D97-AF65-F5344CB8AC3E}">
        <p14:creationId xmlns:p14="http://schemas.microsoft.com/office/powerpoint/2010/main" val="12891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300" y="1369308"/>
            <a:ext cx="6413500" cy="41193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3.Кукла – символ материнства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 семейного единства.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Сарафан её одёжка,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Вся из дерева…</a:t>
            </a:r>
          </a:p>
          <a:p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D3F501-EB40-4E44-8FDE-840F2C972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138122"/>
            <a:ext cx="3825403" cy="65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6500" y="909483"/>
            <a:ext cx="6084529" cy="3451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4. Как хлеба и калачи,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Мы тебя пекли в печи.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Вот теперь гостей встречай,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Пышный русский…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36A8C8-7178-48AF-B162-1AAE75DF2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129"/>
            <a:ext cx="7065240" cy="470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408" y="379693"/>
            <a:ext cx="9427184" cy="34511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5. Праздник этот знаем мы –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Время проводов зимы.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Люди в эти дни должны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2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Веселиться, печь блины.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25EB49DB-FFF5-48AA-97C8-6FCA2A5720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r="6510"/>
          <a:stretch/>
        </p:blipFill>
        <p:spPr>
          <a:xfrm>
            <a:off x="3473196" y="2880154"/>
            <a:ext cx="5245607" cy="352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22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3642" y="500320"/>
            <a:ext cx="9944713" cy="2642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6. Снежинки так прекрасны и легки,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Как совершенны у ромашки лепестки,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Как на доске строка, написанная мелом,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Мы говорим сейчас о цвете …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35C90E-9F52-4FCC-BEDA-280A39F32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7" y="2371099"/>
            <a:ext cx="11195829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9D4727E-ECA5-4ABB-A89F-9CB136DF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2493" y="489488"/>
            <a:ext cx="9407014" cy="34511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0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7. Спокойны и чисты рек русских воды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0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Прозрачны и светлы как вечер зимний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0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 благородны и просторны неба своды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000" b="1" dirty="0">
                <a:solidFill>
                  <a:srgbClr val="3E3E4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Художник их раскрасил в …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67E62D-C341-4764-A9E2-E0FB07C79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2661709"/>
            <a:ext cx="6210300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14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546</Words>
  <Application>Microsoft Office PowerPoint</Application>
  <PresentationFormat>Широкоэкранный</PresentationFormat>
  <Paragraphs>100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Times New Roman</vt:lpstr>
      <vt:lpstr>Тема Office</vt:lpstr>
      <vt:lpstr>Моя Родина - Россия</vt:lpstr>
      <vt:lpstr>Нет земли дороже. Чем Россия! Родились мы здесь и здесь живём. Это – наша гордость, наша сила, Ведь Россию Родиной зовём!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Родина -Россия</dc:title>
  <dc:creator>Irina Kamilovna</dc:creator>
  <cp:lastModifiedBy>Admin</cp:lastModifiedBy>
  <cp:revision>33</cp:revision>
  <dcterms:created xsi:type="dcterms:W3CDTF">2023-01-24T23:30:28Z</dcterms:created>
  <dcterms:modified xsi:type="dcterms:W3CDTF">2025-01-28T19:14:35Z</dcterms:modified>
</cp:coreProperties>
</file>